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2" r:id="rId4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4821A-F76F-44B9-B91C-4B125C2D5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64E7E-400A-4774-8B83-C5136D95169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4085" y="814070"/>
            <a:ext cx="9370695" cy="5610225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6453553" y="4279021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343900" y="5465982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>
            <a:stCxn id="6" idx="6"/>
          </p:cNvCxnSpPr>
          <p:nvPr/>
        </p:nvCxnSpPr>
        <p:spPr>
          <a:xfrm flipV="1">
            <a:off x="8475785" y="5531924"/>
            <a:ext cx="1925515" cy="1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410093" y="5347289"/>
            <a:ext cx="1325880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多</a:t>
            </a:r>
            <a:r>
              <a:rPr lang="zh-CN" altLang="en-US" dirty="0" smtClean="0"/>
              <a:t>功能按键</a:t>
            </a:r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5266885" y="3361104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522121" y="4991197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758001" y="2099935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754314" y="5297856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671959" y="2447407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782199" y="2315522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416439" y="3961442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686398" y="4108684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766089" y="3492989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600175" y="4351117"/>
            <a:ext cx="3809918" cy="1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6894164" y="3558936"/>
            <a:ext cx="1449736" cy="1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99214" y="2638818"/>
            <a:ext cx="1266190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8332470" y="2632466"/>
            <a:ext cx="878205" cy="92646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10401300" y="4160297"/>
            <a:ext cx="1539240" cy="92202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SC8721 </a:t>
            </a:r>
            <a:endParaRPr lang="en-US" altLang="zh-CN" dirty="0" smtClean="0"/>
          </a:p>
          <a:p>
            <a:r>
              <a:rPr lang="en-US" altLang="zh-CN" dirty="0" smtClean="0"/>
              <a:t>Buck-Boost</a:t>
            </a:r>
            <a:endParaRPr lang="en-US" altLang="zh-CN" dirty="0" smtClean="0"/>
          </a:p>
          <a:p>
            <a:r>
              <a:rPr lang="en-US" altLang="zh-CN" dirty="0"/>
              <a:t>out 2.7V~22V</a:t>
            </a:r>
            <a:endParaRPr lang="en-US" altLang="zh-CN" dirty="0"/>
          </a:p>
        </p:txBody>
      </p:sp>
      <p:sp>
        <p:nvSpPr>
          <p:cNvPr id="35" name="文本框 34"/>
          <p:cNvSpPr txBox="1"/>
          <p:nvPr/>
        </p:nvSpPr>
        <p:spPr>
          <a:xfrm>
            <a:off x="10462291" y="2318262"/>
            <a:ext cx="1554480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10mR</a:t>
            </a:r>
            <a:endParaRPr lang="en-US" altLang="zh-CN" dirty="0" smtClean="0"/>
          </a:p>
          <a:p>
            <a:r>
              <a:rPr lang="zh-CN" altLang="en-US" dirty="0" smtClean="0"/>
              <a:t>电流采样</a:t>
            </a:r>
            <a:r>
              <a:rPr lang="zh-CN" altLang="en-US" dirty="0" smtClean="0"/>
              <a:t>电阻</a:t>
            </a:r>
            <a:endParaRPr lang="zh-CN" altLang="en-US" dirty="0" smtClean="0"/>
          </a:p>
        </p:txBody>
      </p:sp>
      <p:sp>
        <p:nvSpPr>
          <p:cNvPr id="36" name="圆角矩形 35"/>
          <p:cNvSpPr/>
          <p:nvPr/>
        </p:nvSpPr>
        <p:spPr>
          <a:xfrm>
            <a:off x="9947397" y="1070651"/>
            <a:ext cx="762000" cy="111252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9438053" y="3717681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9569890" y="3792025"/>
            <a:ext cx="871855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0433716" y="3555242"/>
            <a:ext cx="1554480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zh-CN" altLang="en-US" dirty="0" smtClean="0"/>
              <a:t>电源输出</a:t>
            </a:r>
            <a:r>
              <a:rPr lang="zh-CN" altLang="en-US" dirty="0" smtClean="0"/>
              <a:t>接口</a:t>
            </a:r>
            <a:endParaRPr lang="zh-CN" altLang="en-US" dirty="0" smtClean="0"/>
          </a:p>
        </p:txBody>
      </p:sp>
      <p:cxnSp>
        <p:nvCxnSpPr>
          <p:cNvPr id="22" name="直接连接符 21"/>
          <p:cNvCxnSpPr/>
          <p:nvPr/>
        </p:nvCxnSpPr>
        <p:spPr>
          <a:xfrm>
            <a:off x="6889555" y="2182935"/>
            <a:ext cx="751840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7632065" y="1549156"/>
            <a:ext cx="751840" cy="63373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370539" y="1554873"/>
            <a:ext cx="2035175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0408316" y="1168912"/>
            <a:ext cx="1699895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lang="en-US" dirty="0" smtClean="0"/>
              <a:t>MCU</a:t>
            </a:r>
            <a:endParaRPr lang="en-US" dirty="0" smtClean="0"/>
          </a:p>
          <a:p>
            <a:pPr algn="l"/>
            <a:r>
              <a:rPr lang="en-US" dirty="0" smtClean="0"/>
              <a:t>AT32F415KCU7</a:t>
            </a:r>
            <a:endParaRPr lang="en-US" dirty="0" smtClean="0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5332535" y="738945"/>
            <a:ext cx="15875" cy="262191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4805076" y="95762"/>
            <a:ext cx="1794510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lang="zh-CN" altLang="en-US" dirty="0" smtClean="0"/>
              <a:t>电压电流检测</a:t>
            </a:r>
            <a:endParaRPr lang="en-US" dirty="0" smtClean="0"/>
          </a:p>
          <a:p>
            <a:pPr algn="l"/>
            <a:r>
              <a:rPr lang="en-US" dirty="0" smtClean="0"/>
              <a:t>INA3221AIRGVR</a:t>
            </a:r>
            <a:endParaRPr lang="en-US" dirty="0" smtClean="0"/>
          </a:p>
        </p:txBody>
      </p:sp>
      <p:cxnSp>
        <p:nvCxnSpPr>
          <p:cNvPr id="32" name="直接连接符 31"/>
          <p:cNvCxnSpPr/>
          <p:nvPr/>
        </p:nvCxnSpPr>
        <p:spPr>
          <a:xfrm flipH="1" flipV="1">
            <a:off x="3728525" y="740850"/>
            <a:ext cx="10795" cy="170624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2573051" y="95762"/>
            <a:ext cx="2131695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lang="zh-CN" altLang="en-US" dirty="0" smtClean="0"/>
              <a:t>低功耗蓝牙（</a:t>
            </a:r>
            <a:r>
              <a:rPr lang="en-US" altLang="zh-CN" dirty="0" smtClean="0"/>
              <a:t>BLE</a:t>
            </a:r>
            <a:r>
              <a:rPr lang="zh-CN" altLang="en-US" dirty="0" smtClean="0"/>
              <a:t>）</a:t>
            </a:r>
            <a:endParaRPr lang="zh-CN" altLang="en-US" dirty="0" smtClean="0"/>
          </a:p>
          <a:p>
            <a:pPr algn="l"/>
            <a:r>
              <a:rPr lang="en-US" dirty="0" smtClean="0"/>
              <a:t>AC6328A2</a:t>
            </a:r>
            <a:endParaRPr lang="en-US" dirty="0" smtClean="0"/>
          </a:p>
        </p:txBody>
      </p:sp>
      <p:cxnSp>
        <p:nvCxnSpPr>
          <p:cNvPr id="37" name="直接连接符 36"/>
          <p:cNvCxnSpPr>
            <a:endCxn id="38" idx="2"/>
          </p:cNvCxnSpPr>
          <p:nvPr/>
        </p:nvCxnSpPr>
        <p:spPr>
          <a:xfrm flipV="1">
            <a:off x="1853370" y="740850"/>
            <a:ext cx="3810" cy="157416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296701" y="95762"/>
            <a:ext cx="1120775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lang="en-US" dirty="0" smtClean="0"/>
              <a:t>DC-DC</a:t>
            </a:r>
            <a:endParaRPr lang="en-US" dirty="0" smtClean="0"/>
          </a:p>
          <a:p>
            <a:pPr algn="l"/>
            <a:r>
              <a:rPr lang="en-US" dirty="0" smtClean="0"/>
              <a:t>OUT 3.3V</a:t>
            </a:r>
            <a:endParaRPr lang="en-US" dirty="0" smtClean="0"/>
          </a:p>
        </p:txBody>
      </p:sp>
      <p:cxnSp>
        <p:nvCxnSpPr>
          <p:cNvPr id="39" name="直接连接符 38"/>
          <p:cNvCxnSpPr/>
          <p:nvPr/>
        </p:nvCxnSpPr>
        <p:spPr>
          <a:xfrm>
            <a:off x="996919" y="4026932"/>
            <a:ext cx="452755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65003" y="3849324"/>
            <a:ext cx="836295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/>
              <a:t>USB-C</a:t>
            </a:r>
            <a:endParaRPr lang="en-US" altLang="zh-CN" dirty="0"/>
          </a:p>
        </p:txBody>
      </p:sp>
      <p:sp>
        <p:nvSpPr>
          <p:cNvPr id="41" name="椭圆 40"/>
          <p:cNvSpPr/>
          <p:nvPr/>
        </p:nvSpPr>
        <p:spPr>
          <a:xfrm>
            <a:off x="1415804" y="3149277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415804" y="4876477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3" name="直接连接符 42"/>
          <p:cNvCxnSpPr/>
          <p:nvPr/>
        </p:nvCxnSpPr>
        <p:spPr>
          <a:xfrm>
            <a:off x="980409" y="3210957"/>
            <a:ext cx="452755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963264" y="4941967"/>
            <a:ext cx="452755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366933" y="3025729"/>
            <a:ext cx="596265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/>
              <a:t>DC-</a:t>
            </a:r>
            <a:endParaRPr lang="en-US" altLang="zh-CN" dirty="0"/>
          </a:p>
        </p:txBody>
      </p:sp>
      <p:sp>
        <p:nvSpPr>
          <p:cNvPr id="46" name="文本框 45"/>
          <p:cNvSpPr txBox="1"/>
          <p:nvPr/>
        </p:nvSpPr>
        <p:spPr>
          <a:xfrm>
            <a:off x="308513" y="4763724"/>
            <a:ext cx="634365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/>
              <a:t>DC+</a:t>
            </a:r>
            <a:endParaRPr lang="en-US" altLang="zh-CN" dirty="0"/>
          </a:p>
        </p:txBody>
      </p:sp>
      <p:cxnSp>
        <p:nvCxnSpPr>
          <p:cNvPr id="47" name="直接连接符 46"/>
          <p:cNvCxnSpPr/>
          <p:nvPr/>
        </p:nvCxnSpPr>
        <p:spPr>
          <a:xfrm flipH="1" flipV="1">
            <a:off x="2595685" y="5114730"/>
            <a:ext cx="5715" cy="99187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2021108" y="6111752"/>
            <a:ext cx="1381125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lang="en-US" altLang="zh-CN" dirty="0"/>
              <a:t>PD</a:t>
            </a:r>
            <a:r>
              <a:rPr lang="zh-CN" altLang="en-US" dirty="0"/>
              <a:t>协议</a:t>
            </a:r>
            <a:r>
              <a:rPr lang="zh-CN" altLang="en-US" dirty="0"/>
              <a:t>芯片</a:t>
            </a:r>
            <a:endParaRPr lang="zh-CN" altLang="en-US" dirty="0"/>
          </a:p>
          <a:p>
            <a:pPr algn="l"/>
            <a:r>
              <a:rPr lang="zh-CN" altLang="en-US" dirty="0"/>
              <a:t>CH224K</a:t>
            </a:r>
            <a:endParaRPr lang="zh-CN" altLang="en-US" dirty="0"/>
          </a:p>
        </p:txBody>
      </p:sp>
      <p:cxnSp>
        <p:nvCxnSpPr>
          <p:cNvPr id="49" name="直接连接符 48"/>
          <p:cNvCxnSpPr/>
          <p:nvPr/>
        </p:nvCxnSpPr>
        <p:spPr>
          <a:xfrm flipH="1" flipV="1">
            <a:off x="3816790" y="5429690"/>
            <a:ext cx="3810" cy="69405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529233" y="6111752"/>
            <a:ext cx="1494790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lang="en-US" dirty="0"/>
              <a:t>USB</a:t>
            </a:r>
            <a:r>
              <a:rPr lang="zh-CN" altLang="en-US" dirty="0"/>
              <a:t>切换芯片</a:t>
            </a:r>
            <a:endParaRPr lang="zh-CN" altLang="en-US" dirty="0"/>
          </a:p>
          <a:p>
            <a:pPr algn="l"/>
            <a:r>
              <a:rPr lang="zh-CN" altLang="en-US" dirty="0"/>
              <a:t>CH442E</a:t>
            </a:r>
            <a:endParaRPr lang="zh-CN" altLang="en-US" dirty="0"/>
          </a:p>
        </p:txBody>
      </p:sp>
      <p:cxnSp>
        <p:nvCxnSpPr>
          <p:cNvPr id="51" name="直接连接符 50"/>
          <p:cNvCxnSpPr/>
          <p:nvPr/>
        </p:nvCxnSpPr>
        <p:spPr>
          <a:xfrm>
            <a:off x="2818099" y="4176792"/>
            <a:ext cx="1303020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 flipV="1">
            <a:off x="4112260" y="4173611"/>
            <a:ext cx="1492250" cy="157289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5600505" y="5738935"/>
            <a:ext cx="1905" cy="372745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468651" y="6111752"/>
            <a:ext cx="1554480" cy="64516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 smtClean="0"/>
              <a:t>10mR</a:t>
            </a:r>
            <a:endParaRPr lang="en-US" altLang="zh-CN" dirty="0" smtClean="0"/>
          </a:p>
          <a:p>
            <a:r>
              <a:rPr lang="zh-CN" altLang="en-US" dirty="0" smtClean="0"/>
              <a:t>电流采样</a:t>
            </a:r>
            <a:r>
              <a:rPr lang="zh-CN" altLang="en-US" dirty="0" smtClean="0"/>
              <a:t>电阻</a:t>
            </a:r>
            <a:endParaRPr lang="zh-CN" alt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010" y="838200"/>
            <a:ext cx="8505825" cy="516636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6317175" y="3429049"/>
            <a:ext cx="131885" cy="131885"/>
          </a:xfrm>
          <a:prstGeom prst="ellipse">
            <a:avLst/>
          </a:prstGeom>
          <a:noFill/>
          <a:ln w="38100"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9" name="直接连接符 38"/>
          <p:cNvCxnSpPr/>
          <p:nvPr/>
        </p:nvCxnSpPr>
        <p:spPr>
          <a:xfrm>
            <a:off x="6449029" y="3494802"/>
            <a:ext cx="3242945" cy="0"/>
          </a:xfrm>
          <a:prstGeom prst="line">
            <a:avLst/>
          </a:prstGeom>
          <a:ln w="28575"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9692036" y="3310767"/>
            <a:ext cx="1502410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 smtClean="0"/>
              <a:t>LCD</a:t>
            </a:r>
            <a:r>
              <a:rPr lang="zh-CN" altLang="en-US" dirty="0" smtClean="0"/>
              <a:t>焊接</a:t>
            </a:r>
            <a:r>
              <a:rPr lang="zh-CN" altLang="en-US" dirty="0" smtClean="0"/>
              <a:t>位置</a:t>
            </a:r>
            <a:endParaRPr lang="zh-CN" altLang="en-US" dirty="0" smtClean="0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726440" y="854710"/>
            <a:ext cx="12268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726440" y="5606415"/>
            <a:ext cx="12268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492885" y="378460"/>
            <a:ext cx="0" cy="8915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9448165" y="378460"/>
            <a:ext cx="0" cy="8915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1483995" y="612775"/>
            <a:ext cx="796099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095375" y="838200"/>
            <a:ext cx="0" cy="47745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 rot="16200000">
            <a:off x="420401" y="3046607"/>
            <a:ext cx="979805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 smtClean="0"/>
              <a:t>43.6</a:t>
            </a:r>
            <a:r>
              <a:rPr lang="en-US" altLang="zh-CN" dirty="0" smtClean="0"/>
              <a:t>mm</a:t>
            </a:r>
            <a:endParaRPr lang="en-US" altLang="zh-CN" dirty="0" smtClean="0"/>
          </a:p>
        </p:txBody>
      </p:sp>
      <p:sp>
        <p:nvSpPr>
          <p:cNvPr id="15" name="文本框 14"/>
          <p:cNvSpPr txBox="1"/>
          <p:nvPr/>
        </p:nvSpPr>
        <p:spPr>
          <a:xfrm>
            <a:off x="5066061" y="244352"/>
            <a:ext cx="808990" cy="36830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 rtlCol="0">
            <a:spAutoFit/>
          </a:bodyPr>
          <a:p>
            <a:r>
              <a:rPr lang="en-US" altLang="zh-CN" dirty="0" smtClean="0"/>
              <a:t>73</a:t>
            </a:r>
            <a:r>
              <a:rPr lang="en-US" altLang="zh-CN" dirty="0" smtClean="0"/>
              <a:t>mm</a:t>
            </a:r>
            <a:endParaRPr lang="en-US" altLang="zh-CN" dirty="0" smtClean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zQ2YjA3Mzk1ZWJmZWM4ZDRkNGUzNmExMThiOWI0Yz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WPS 演示</Application>
  <PresentationFormat>宽屏</PresentationFormat>
  <Paragraphs>44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Bryan He</dc:creator>
  <cp:lastModifiedBy>Bryan</cp:lastModifiedBy>
  <cp:revision>13</cp:revision>
  <dcterms:created xsi:type="dcterms:W3CDTF">2024-02-28T06:29:00Z</dcterms:created>
  <dcterms:modified xsi:type="dcterms:W3CDTF">2024-03-04T13:56:33Z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3C3BAB83E09545A181D59FA5D5A0226A_12</vt:lpwstr>
  </property>
  <property fmtid="{D5CDD505-2E9C-101B-9397-08002B2CF9AE}" pid="3" name="KSOProductBuildVer">
    <vt:lpwstr>2052-12.1.0.16399</vt:lpwstr>
  </property>
</Properties>
</file>